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3EA4-800B-8245-9947-9CF8299FE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93236-39D1-0646-97E1-AC643DB36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33941-9FCE-F244-A4F6-4EDD8C06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A47F6-6AAD-CA4B-A60F-A240FF83F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6DB66-01B1-2D4E-B821-8C070CCC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6164-21E1-9347-AE95-D678758A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EC635-43E4-BD40-BCC3-9BF0AA8F0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F879B-C6DF-8C4B-B181-1BAF07C3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9B28-C533-6F4E-B5EF-49E91EA1F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A718-D4C5-AB40-9B41-A92982EC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20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282739-8DCD-0641-A981-2032E0B24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AB7C2-10B2-3943-B21E-0AF2CBA4F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75A18-F5A6-BD48-BF3A-90464B949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BE653-6F63-BC49-A142-07BBD7EA3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F40F5-42A7-A84D-9CBE-D03BD569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72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346F-39CF-EF44-884A-DC19F446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804DA-33F4-1442-B654-777A2475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28085-CDE5-1544-BD4B-591E22F1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2FADF-3CED-0346-8FD4-161BA9C74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874A2-9BEF-F24F-81E0-CD185453B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3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54FA3-9B89-FC4D-899A-526F3128B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E37AD-C8AE-A841-935E-DA0A4576C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B007-90D2-6545-AD63-3AAC62E6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CA1E1-30B1-A047-9A80-D3BBDD7DE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2D5F5-2B72-774B-8A6F-3A0E5BEA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7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53E1-560B-104B-9B89-42E069EA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D5BBB-4B18-4A4C-9EF5-898485352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3C427-4CA8-834D-946B-E1DDD1F77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F78EB-FEEC-F346-8752-85771D0B6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E4136-63BE-5B4E-ADE8-BD8EA217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CE3CA-D984-A749-8DBB-4257C0D7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1DAF-CA83-FD4F-9470-6EA1DCD2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C6202-7AA0-8A47-8604-79DEA9674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57C58-204B-8B4F-8614-89C396249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73F1B-6172-5849-929B-92594D957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FB86FC-1D43-4E4D-B95E-A2F70F744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4D72F9-5339-8743-B476-AA2755127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0E193-548D-ED40-80A4-9EC9FB06B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BA1A5F-4FD8-2142-BAD6-7276EB01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09D37-5AE9-BE4E-BE29-312C5042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183F3-469C-0C49-AEC8-16ECED8FD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4E124-E083-9340-AED5-1C4C2621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5ED29-4476-9143-97E9-88BF8297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44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074CC2-15BA-1348-8FDC-A3F42ED37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91FEE-ACFF-874E-8469-62290FD9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7754D-D4A2-C147-8E19-3372B9A1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3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C7825-A6EE-3E40-BC16-BA963062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D5031-AC7F-C443-B15E-83A01A2D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9600D-3EEA-4743-A24A-23794790E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96EF9-69C0-4F45-ABAE-5963D1CD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489AE-8DB4-E143-A167-6A92930D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0BB31-B926-2E4B-BD94-1C11E2BE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90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DA70-4A29-1445-93C1-2A442391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44C65-C481-8F47-9959-FFC7D4EDD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3FB56-998A-6C48-B3DA-A9A450C0B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711A9-A851-7B48-B20F-A15564C40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338F7-9771-B84D-88A3-B6617D1C6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D4ED3-E054-094A-A0ED-FE124CC6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6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75BA2E-504A-984F-B6CC-59818E91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5C0B5-4B88-9446-8040-F11CF8985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38D0D-716D-6B46-A1FC-42DB63D83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26AA6-AF74-7145-80C4-321327C51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00CA3-CEAC-DF4F-9AF2-810FE5283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6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1747-8A3A-8A47-90A8-84D4391C3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8956" y="1779104"/>
            <a:ext cx="9674087" cy="1214023"/>
          </a:xfrm>
        </p:spPr>
        <p:txBody>
          <a:bodyPr>
            <a:normAutofit/>
          </a:bodyPr>
          <a:lstStyle/>
          <a:p>
            <a:r>
              <a:rPr lang="en-US" dirty="0"/>
              <a:t>2019 Reproducibility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8692E-FB7A-274D-843A-9B1ED5EA33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MikGroup</a:t>
            </a:r>
            <a:r>
              <a:rPr lang="en-US" dirty="0"/>
              <a:t>: Ke Wang, Suma Anand, </a:t>
            </a:r>
          </a:p>
          <a:p>
            <a:r>
              <a:rPr lang="en-US" dirty="0" err="1"/>
              <a:t>Volkert</a:t>
            </a:r>
            <a:r>
              <a:rPr lang="en-US" dirty="0"/>
              <a:t> </a:t>
            </a:r>
            <a:r>
              <a:rPr lang="en-US" dirty="0" err="1"/>
              <a:t>Roeloffs</a:t>
            </a:r>
            <a:r>
              <a:rPr lang="en-US" dirty="0"/>
              <a:t>, </a:t>
            </a:r>
            <a:r>
              <a:rPr lang="en-US" dirty="0" err="1"/>
              <a:t>Ekin</a:t>
            </a:r>
            <a:r>
              <a:rPr lang="en-US" dirty="0"/>
              <a:t> </a:t>
            </a:r>
            <a:r>
              <a:rPr lang="en-US" dirty="0" err="1"/>
              <a:t>Karasan</a:t>
            </a:r>
            <a:r>
              <a:rPr lang="en-US" dirty="0"/>
              <a:t>, Miki Lustig</a:t>
            </a:r>
          </a:p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089040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7882-04C3-2047-B9A6-E512705D8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19" y="315698"/>
            <a:ext cx="1202518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Advances in sensitivity encoding with arbitrary k-space trajectories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17A3-FF91-914F-B504-C2E33963C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powered by </a:t>
            </a:r>
            <a:r>
              <a:rPr lang="en-US" dirty="0" err="1"/>
              <a:t>sigpy</a:t>
            </a:r>
            <a:r>
              <a:rPr lang="en-US" dirty="0"/>
              <a:t> @ Frank 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C8175-84D4-E346-846D-5F757893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27" y="2412545"/>
            <a:ext cx="4248014" cy="417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4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17A3-FF91-914F-B504-C2E33963C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Figure 4. True image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F3EAB-3588-F541-B61A-EDC0E4BD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9" y="2355850"/>
            <a:ext cx="5337156" cy="39560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A1E769-D872-AB4D-93BC-0F51B9C5713F}"/>
              </a:ext>
            </a:extLst>
          </p:cNvPr>
          <p:cNvSpPr txBox="1">
            <a:spLocks/>
          </p:cNvSpPr>
          <p:nvPr/>
        </p:nvSpPr>
        <p:spPr>
          <a:xfrm>
            <a:off x="689919" y="315698"/>
            <a:ext cx="12025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Advances in sensitivity encoding with arbitrary k-space trajectories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8221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17A3-FF91-914F-B504-C2E33963C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Figure 4. Criterion: residual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8843F-D675-F24C-9683-3425B596F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2183"/>
            <a:ext cx="5257800" cy="39547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4FF58AF-D19A-8D4C-9F5E-348094AEF6E0}"/>
              </a:ext>
            </a:extLst>
          </p:cNvPr>
          <p:cNvSpPr txBox="1">
            <a:spLocks/>
          </p:cNvSpPr>
          <p:nvPr/>
        </p:nvSpPr>
        <p:spPr>
          <a:xfrm>
            <a:off x="689919" y="315698"/>
            <a:ext cx="12025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Advances in sensitivity encoding with arbitrary k-space trajectories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585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17A3-FF91-914F-B504-C2E33963C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Reconstruction results of the brain images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4FF58AF-D19A-8D4C-9F5E-348094AEF6E0}"/>
              </a:ext>
            </a:extLst>
          </p:cNvPr>
          <p:cNvSpPr txBox="1">
            <a:spLocks/>
          </p:cNvSpPr>
          <p:nvPr/>
        </p:nvSpPr>
        <p:spPr>
          <a:xfrm>
            <a:off x="689919" y="315698"/>
            <a:ext cx="12025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Advances in sensitivity encoding with arbitrary k-space trajectories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7DDECD-AC83-9746-ACD6-A297BA3C0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8" r="11365" b="59777"/>
          <a:stretch/>
        </p:blipFill>
        <p:spPr>
          <a:xfrm>
            <a:off x="242995" y="2580979"/>
            <a:ext cx="11706010" cy="305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8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4FF58AF-D19A-8D4C-9F5E-348094AEF6E0}"/>
              </a:ext>
            </a:extLst>
          </p:cNvPr>
          <p:cNvSpPr txBox="1">
            <a:spLocks/>
          </p:cNvSpPr>
          <p:nvPr/>
        </p:nvSpPr>
        <p:spPr>
          <a:xfrm>
            <a:off x="689919" y="315698"/>
            <a:ext cx="12025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Advances in sensitivity encoding with arbitrary k-space trajectories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B135B-89BC-EE46-8C7F-FCFB1695B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2" t="40782" r="12704" b="-1"/>
          <a:stretch/>
        </p:blipFill>
        <p:spPr>
          <a:xfrm>
            <a:off x="803189" y="1804085"/>
            <a:ext cx="10844851" cy="434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3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4FF58AF-D19A-8D4C-9F5E-348094AEF6E0}"/>
              </a:ext>
            </a:extLst>
          </p:cNvPr>
          <p:cNvSpPr txBox="1">
            <a:spLocks/>
          </p:cNvSpPr>
          <p:nvPr/>
        </p:nvSpPr>
        <p:spPr>
          <a:xfrm>
            <a:off x="689919" y="315698"/>
            <a:ext cx="12025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Advances in sensitivity encoding with arbitrary k-space trajectories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B9B11-6D60-5343-8539-1E39A03E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7" y="2122182"/>
            <a:ext cx="3894063" cy="39057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A47BFB-49EA-864D-9495-1CA9459E5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19" y="1641261"/>
            <a:ext cx="10515600" cy="4351338"/>
          </a:xfrm>
        </p:spPr>
        <p:txBody>
          <a:bodyPr/>
          <a:lstStyle/>
          <a:p>
            <a:r>
              <a:rPr lang="en-US" dirty="0"/>
              <a:t>Reconstruction results of the cardiac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7FF63-94DC-0947-A622-84D23AE2D2F6}"/>
              </a:ext>
            </a:extLst>
          </p:cNvPr>
          <p:cNvSpPr txBox="1"/>
          <p:nvPr/>
        </p:nvSpPr>
        <p:spPr>
          <a:xfrm>
            <a:off x="2142679" y="6063349"/>
            <a:ext cx="166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2 (28)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27962-8E41-9545-9B8C-BC06CFAF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580" y="2025471"/>
            <a:ext cx="4084187" cy="4002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CA1CBA-FB3C-414A-ADDE-3EFB6257F73D}"/>
              </a:ext>
            </a:extLst>
          </p:cNvPr>
          <p:cNvSpPr txBox="1"/>
          <p:nvPr/>
        </p:nvSpPr>
        <p:spPr>
          <a:xfrm>
            <a:off x="5788110" y="6013494"/>
            <a:ext cx="130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=3 (18)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6FCB1-2440-9C4A-95AE-9F34A7BAE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767" y="2119316"/>
            <a:ext cx="3837792" cy="38148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64DA58-382C-7249-9056-F0A826A60960}"/>
              </a:ext>
            </a:extLst>
          </p:cNvPr>
          <p:cNvSpPr txBox="1"/>
          <p:nvPr/>
        </p:nvSpPr>
        <p:spPr>
          <a:xfrm>
            <a:off x="9539329" y="6063349"/>
            <a:ext cx="130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=5 </a:t>
            </a:r>
            <a:r>
              <a:rPr lang="en-US"/>
              <a:t>(11)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492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121</Words>
  <Application>Microsoft Macintosh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2019 Reproducibility Challenge</vt:lpstr>
      <vt:lpstr>Advances in sensitivity encoding with arbitrary k-space trajectories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Reproducibility Challenge</dc:title>
  <dc:creator>Ke Wang</dc:creator>
  <cp:lastModifiedBy>Ke Wang</cp:lastModifiedBy>
  <cp:revision>3</cp:revision>
  <dcterms:created xsi:type="dcterms:W3CDTF">2019-05-02T05:28:12Z</dcterms:created>
  <dcterms:modified xsi:type="dcterms:W3CDTF">2019-05-02T05:54:07Z</dcterms:modified>
</cp:coreProperties>
</file>